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DE64-F465-4999-B296-BF57E525133C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F2EE-BC98-4D59-829A-85583B3A58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DE64-F465-4999-B296-BF57E525133C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F2EE-BC98-4D59-829A-85583B3A58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DE64-F465-4999-B296-BF57E525133C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F2EE-BC98-4D59-829A-85583B3A58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DE64-F465-4999-B296-BF57E525133C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F2EE-BC98-4D59-829A-85583B3A58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DE64-F465-4999-B296-BF57E525133C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F2EE-BC98-4D59-829A-85583B3A58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DE64-F465-4999-B296-BF57E525133C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F2EE-BC98-4D59-829A-85583B3A58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DE64-F465-4999-B296-BF57E525133C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F2EE-BC98-4D59-829A-85583B3A58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DE64-F465-4999-B296-BF57E525133C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F2EE-BC98-4D59-829A-85583B3A58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DE64-F465-4999-B296-BF57E525133C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F2EE-BC98-4D59-829A-85583B3A58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DE64-F465-4999-B296-BF57E525133C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F2EE-BC98-4D59-829A-85583B3A58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DE64-F465-4999-B296-BF57E525133C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9F2EE-BC98-4D59-829A-85583B3A58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8DE64-F465-4999-B296-BF57E525133C}" type="datetimeFigureOut">
              <a:rPr lang="el-GR" smtClean="0"/>
              <a:pPr/>
              <a:t>22/11/2022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9F2EE-BC98-4D59-829A-85583B3A58D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Τι γιορτάζουμε την 17 Νοέμβρη « Coolweb.g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66" cy="5659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714348" y="357166"/>
            <a:ext cx="7072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«Εδώ Πολυτεχνείο»: Ποιος είναι ο </a:t>
            </a:r>
            <a:r>
              <a:rPr lang="el-GR" sz="2000" b="1" dirty="0" smtClean="0"/>
              <a:t>εμβληματικός εκφωνητής του </a:t>
            </a:r>
            <a:r>
              <a:rPr lang="el-GR" sz="2000" b="1" dirty="0" err="1" smtClean="0"/>
              <a:t>ραδιασταθμού</a:t>
            </a:r>
            <a:r>
              <a:rPr lang="el-GR" sz="2000" b="1" dirty="0" smtClean="0"/>
              <a:t> των φοιτητών;</a:t>
            </a:r>
            <a:endParaRPr lang="el-GR" sz="2000" b="1" dirty="0"/>
          </a:p>
        </p:txBody>
      </p:sp>
      <p:sp>
        <p:nvSpPr>
          <p:cNvPr id="5" name="4 - Ορθογώνιο"/>
          <p:cNvSpPr/>
          <p:nvPr/>
        </p:nvSpPr>
        <p:spPr>
          <a:xfrm>
            <a:off x="571472" y="3929066"/>
            <a:ext cx="7429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Ο</a:t>
            </a:r>
            <a:r>
              <a:rPr lang="el-GR" sz="2000" b="1" dirty="0"/>
              <a:t> Δημήτρης Παπαχρήστος</a:t>
            </a:r>
            <a:r>
              <a:rPr lang="el-GR" sz="2000" dirty="0"/>
              <a:t>, τη φωνή του οποίου έχουμε συνδυάσει με τη φράση «Εδώ Πολυτεχνείο», ήταν ο βασικός εκφωνητής του σταθμού των Ελεύθερων Αγωνιζόμενων Φοιτητών.</a:t>
            </a:r>
          </a:p>
        </p:txBody>
      </p:sp>
      <p:sp>
        <p:nvSpPr>
          <p:cNvPr id="6" name="5 - Ορθογώνιο"/>
          <p:cNvSpPr/>
          <p:nvPr/>
        </p:nvSpPr>
        <p:spPr>
          <a:xfrm>
            <a:off x="571472" y="1214422"/>
            <a:ext cx="77867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«Είμαστε άοπλοι. Είμαστε άοπλοι. Είμαστε άοπλοι. Αδέρφια μας στρατιώτες, δεν θα σηκώσετε όπλο. Δεν θα σηκώσετε και δεν θα πυροβολήσετε. Δεν θα σκοτώσετε τα αδέρφια σας»...</a:t>
            </a:r>
          </a:p>
          <a:p>
            <a:endParaRPr lang="el-GR" sz="2000" dirty="0" smtClean="0"/>
          </a:p>
          <a:p>
            <a:r>
              <a:rPr lang="el-GR" sz="2000" dirty="0" smtClean="0"/>
              <a:t>«</a:t>
            </a:r>
            <a:r>
              <a:rPr lang="el-GR" sz="2000" dirty="0"/>
              <a:t>Πώς είναι δυνατόν να πυροβολήσετε τα αδέρφια σας, να χυθεί ελληνικό αίμα; </a:t>
            </a:r>
            <a:r>
              <a:rPr lang="el-GR" sz="2000" dirty="0" smtClean="0"/>
              <a:t> Όλοι </a:t>
            </a:r>
            <a:r>
              <a:rPr lang="el-GR" sz="2000" dirty="0"/>
              <a:t>πιστεύουμε στη λευτεριά και </a:t>
            </a:r>
            <a:r>
              <a:rPr lang="el-GR" sz="2000" dirty="0" smtClean="0"/>
              <a:t>εγώ </a:t>
            </a:r>
            <a:r>
              <a:rPr lang="el-GR" sz="2000" dirty="0"/>
              <a:t>πάλι πρώτος αρχίζω τον Εθνικό Ύμνο, αυτό το αιώνιο σύμβολο της ελευθερίας. Σε γνωρίζω από την κόψη...».</a:t>
            </a:r>
          </a:p>
        </p:txBody>
      </p:sp>
      <p:pic>
        <p:nvPicPr>
          <p:cNvPr id="8" name="7 - Εικόνα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3036"/>
            <a:ext cx="9144000" cy="1604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214678" y="857232"/>
            <a:ext cx="5643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Ο </a:t>
            </a:r>
            <a:r>
              <a:rPr lang="el-GR" b="1" dirty="0" smtClean="0"/>
              <a:t>Δημήτρης Παπαχρήστος</a:t>
            </a:r>
            <a:r>
              <a:rPr lang="el-GR" dirty="0" smtClean="0"/>
              <a:t> είναι συγγραφέας, αρθρογράφος και παραγωγός ραδιοφωνικών εκπομπών, όπως επίσης και εκφωνητής. Έγινε γνωστός ως βασικός εκφωνητής στο ραδιοσταθμό των φοιτητών κατά την εξέγερση του Πολυτεχνείου, το 1973.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642910" y="3286124"/>
            <a:ext cx="75724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Γεννήθηκε στις 31/01/1950 στον Άγιο Γεώργιο Ιστιαίας Ευβοίας. Τελείωσε το Γυμνάσιο το 1968 στην Ιστιαία. Συμμετείχε ενεργά στο αντιδικτατορικό κίνημα. Σπούδασε οικονομικά στην ΑΣΟΕΕ (Ανωτάτη εμπορική).</a:t>
            </a:r>
          </a:p>
          <a:p>
            <a:r>
              <a:rPr lang="el-GR" dirty="0" smtClean="0"/>
              <a:t>Αρθρογραφεί στην εφημερίδα Έθνος και είναι παραγωγός και παρουσιαστής ραδιοφωνικών εκπομπών.</a:t>
            </a:r>
          </a:p>
          <a:p>
            <a:r>
              <a:rPr lang="el-GR" dirty="0" smtClean="0"/>
              <a:t> Έχει κάνει εκπομπές στην τηλεόραση και έχει δημιουργήσει τρία ντοκιμαντέρ πολιτικού, ιστορικού και οικολογικού περιεχομένου, που έχουν παιχτεί επανειλημμένα. </a:t>
            </a:r>
          </a:p>
          <a:p>
            <a:r>
              <a:rPr lang="el-GR" dirty="0" smtClean="0"/>
              <a:t>Έχει γράψει έως σήμερα 25 βιβλία.</a:t>
            </a:r>
            <a:endParaRPr lang="el-GR" dirty="0"/>
          </a:p>
        </p:txBody>
      </p:sp>
      <p:pic>
        <p:nvPicPr>
          <p:cNvPr id="1031" name="Picture 7" descr="Εδώ Πολυτεχνείο” από τον Δημήτρη Παπαχρήστο | Trikala Culture New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270502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Δημήτρης Παπαχρήστος: «Το Πολυτεχνείο ανήκει και στους σημερινούς νέους» -  istigm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501122" cy="4781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Εδώ Πολυτεχνείο&quot;: Ο άνθρωπος πίσω από το μικρόφωνο των εξεγερμένων φοιτητών  [vid] | Pagenews.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583594" cy="3429024"/>
          </a:xfrm>
          <a:prstGeom prst="rect">
            <a:avLst/>
          </a:prstGeom>
          <a:noFill/>
        </p:spPr>
      </p:pic>
      <p:sp>
        <p:nvSpPr>
          <p:cNvPr id="17412" name="AutoShape 4" descr="'Εδώ Πολυτεχνείο': Ο ιστορικός ραδιοσταθμός που φτιάχτηκε σε λίγες ώρες και  ακούστηκε μέχρι το Παρίσ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7414" name="Picture 6" descr="Τι συνέβη 15 Νοεμβρίου 1973 στο Πολυτεχνείο, δύο μέρες πριν την εισβολή του  τανκ; Το κίνημα δυναμώνει: «Λαέ πεινάς γιατί τους προσκυνάς;» - ΜΗΧΑΝΗ ΤΟΥ  ΧΡΟΝΟ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286124"/>
            <a:ext cx="5686360" cy="341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thecaller.gr/wp-content/uploads/2017/12/24581023_10215266213074718_176371316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14290"/>
            <a:ext cx="3450494" cy="3857652"/>
          </a:xfrm>
          <a:prstGeom prst="rect">
            <a:avLst/>
          </a:prstGeom>
          <a:noFill/>
        </p:spPr>
      </p:pic>
      <p:pic>
        <p:nvPicPr>
          <p:cNvPr id="18438" name="Picture 6" descr="https://thecaller.gr/wp-content/uploads/2017/12/papax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285992"/>
            <a:ext cx="4429131" cy="3779526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785786" y="4143380"/>
            <a:ext cx="2272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Μαθητής στην Ιστιαία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6000760" y="614364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1970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- Εικόνα" descr="pngeg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32122">
            <a:off x="6203946" y="278499"/>
            <a:ext cx="2263641" cy="4024253"/>
          </a:xfrm>
          <a:prstGeom prst="rect">
            <a:avLst/>
          </a:prstGeom>
        </p:spPr>
      </p:pic>
      <p:sp>
        <p:nvSpPr>
          <p:cNvPr id="4" name="3 - TextBox"/>
          <p:cNvSpPr txBox="1"/>
          <p:nvPr/>
        </p:nvSpPr>
        <p:spPr>
          <a:xfrm>
            <a:off x="857224" y="2214554"/>
            <a:ext cx="730494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Σας ευχαριστούμε κ. Παπαχρήστο για την παρουσία σας,</a:t>
            </a:r>
          </a:p>
          <a:p>
            <a:endParaRPr lang="el-GR" sz="2400" dirty="0" smtClean="0"/>
          </a:p>
          <a:p>
            <a:r>
              <a:rPr lang="el-GR" sz="2400" dirty="0" smtClean="0"/>
              <a:t>γιατί με τη στάση σας μας διδάσκετε ότι </a:t>
            </a:r>
          </a:p>
          <a:p>
            <a:endParaRPr lang="el-GR" sz="2400" dirty="0" smtClean="0"/>
          </a:p>
          <a:p>
            <a:r>
              <a:rPr lang="el-GR" sz="2400" b="1" dirty="0" smtClean="0"/>
              <a:t>οι αγώνες ποτέ δεν τελειώνουν</a:t>
            </a:r>
            <a:r>
              <a:rPr lang="el-GR" b="1" dirty="0" smtClean="0"/>
              <a:t>!</a:t>
            </a:r>
            <a:endParaRPr lang="el-GR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1142976" y="4786322"/>
            <a:ext cx="6374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/>
              <a:t>…πάντα άγρυπνα, πάντα ανοιχτά τα μάτια της ψυχής μου …</a:t>
            </a:r>
            <a:endParaRPr lang="el-GR" sz="2000" dirty="0"/>
          </a:p>
        </p:txBody>
      </p:sp>
      <p:sp>
        <p:nvSpPr>
          <p:cNvPr id="7" name="6 - TextBox"/>
          <p:cNvSpPr txBox="1"/>
          <p:nvPr/>
        </p:nvSpPr>
        <p:spPr>
          <a:xfrm>
            <a:off x="6500826" y="5286388"/>
            <a:ext cx="125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Δ. Σολωμός</a:t>
            </a:r>
            <a:endParaRPr lang="el-GR" dirty="0"/>
          </a:p>
        </p:txBody>
      </p:sp>
      <p:sp>
        <p:nvSpPr>
          <p:cNvPr id="19458" name="AutoShape 2" descr="γαρύφαλλο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9460" name="AutoShape 4" descr="γαρύφαλλο png | PNGEg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163</Words>
  <Application>Microsoft Office PowerPoint</Application>
  <PresentationFormat>Προβολή στην οθόνη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Admin</dc:creator>
  <cp:lastModifiedBy>Admin</cp:lastModifiedBy>
  <cp:revision>16</cp:revision>
  <dcterms:created xsi:type="dcterms:W3CDTF">2022-11-18T06:08:52Z</dcterms:created>
  <dcterms:modified xsi:type="dcterms:W3CDTF">2022-11-22T06:51:47Z</dcterms:modified>
</cp:coreProperties>
</file>